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17" r:id="rId13"/>
    <p:sldId id="264" r:id="rId14"/>
    <p:sldId id="265" r:id="rId15"/>
    <p:sldId id="323" r:id="rId16"/>
    <p:sldId id="266" r:id="rId17"/>
    <p:sldId id="267" r:id="rId18"/>
    <p:sldId id="268" r:id="rId19"/>
    <p:sldId id="318" r:id="rId20"/>
    <p:sldId id="326" r:id="rId21"/>
    <p:sldId id="269" r:id="rId22"/>
    <p:sldId id="270" r:id="rId23"/>
    <p:sldId id="271" r:id="rId24"/>
    <p:sldId id="272" r:id="rId25"/>
    <p:sldId id="327" r:id="rId26"/>
    <p:sldId id="274" r:id="rId27"/>
    <p:sldId id="344" r:id="rId28"/>
    <p:sldId id="339" r:id="rId29"/>
    <p:sldId id="338" r:id="rId30"/>
    <p:sldId id="329" r:id="rId31"/>
    <p:sldId id="342" r:id="rId32"/>
    <p:sldId id="340" r:id="rId33"/>
    <p:sldId id="343" r:id="rId34"/>
    <p:sldId id="328" r:id="rId35"/>
    <p:sldId id="276" r:id="rId36"/>
    <p:sldId id="337" r:id="rId37"/>
    <p:sldId id="331" r:id="rId38"/>
    <p:sldId id="332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93" r:id="rId52"/>
    <p:sldId id="333" r:id="rId53"/>
    <p:sldId id="319" r:id="rId54"/>
    <p:sldId id="312" r:id="rId55"/>
    <p:sldId id="315" r:id="rId56"/>
    <p:sldId id="310" r:id="rId57"/>
    <p:sldId id="313" r:id="rId58"/>
    <p:sldId id="289" r:id="rId59"/>
    <p:sldId id="334" r:id="rId60"/>
    <p:sldId id="290" r:id="rId61"/>
    <p:sldId id="311" r:id="rId62"/>
    <p:sldId id="295" r:id="rId63"/>
    <p:sldId id="335" r:id="rId64"/>
    <p:sldId id="291" r:id="rId65"/>
    <p:sldId id="307" r:id="rId66"/>
    <p:sldId id="336" r:id="rId67"/>
    <p:sldId id="308" r:id="rId68"/>
    <p:sldId id="309" r:id="rId69"/>
    <p:sldId id="321" r:id="rId70"/>
    <p:sldId id="322" r:id="rId71"/>
    <p:sldId id="325" r:id="rId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50467" y="1315453"/>
            <a:ext cx="543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978" y="3531866"/>
            <a:ext cx="11353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Было бы круто найти </a:t>
            </a:r>
            <a:r>
              <a:rPr lang="ru-RU" sz="4800" dirty="0" err="1"/>
              <a:t>Джошуа</a:t>
            </a:r>
            <a:r>
              <a:rPr lang="ru-RU" sz="4800" dirty="0"/>
              <a:t> Блоха в таких же позах, либо подменить Дрейка на Блоха с помощью </a:t>
            </a:r>
            <a:r>
              <a:rPr lang="en-US" sz="4800" dirty="0" err="1"/>
              <a:t>FaceApp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98" y="1285875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84" y="810062"/>
            <a:ext cx="8683845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47" y="1825625"/>
            <a:ext cx="9239500" cy="451888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454442" y="4812602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141"/>
            <a:ext cx="9838072" cy="5179414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209345" y="4935152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6" y="140682"/>
            <a:ext cx="8969433" cy="65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134" y="4518949"/>
            <a:ext cx="10515600" cy="1940040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030" t="57722" b="31628"/>
          <a:stretch/>
        </p:blipFill>
        <p:spPr>
          <a:xfrm>
            <a:off x="1014153" y="3664315"/>
            <a:ext cx="7533533" cy="738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53" t="15709" b="52529"/>
          <a:stretch/>
        </p:blipFill>
        <p:spPr>
          <a:xfrm>
            <a:off x="1014153" y="2077967"/>
            <a:ext cx="7065818" cy="7131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3" y="2835403"/>
            <a:ext cx="3514530" cy="794078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 rotWithShape="1">
          <a:blip r:embed="rId5"/>
          <a:srcRect l="7445" t="73860" r="7655" b="9619"/>
          <a:stretch/>
        </p:blipFill>
        <p:spPr>
          <a:xfrm>
            <a:off x="1014153" y="1276388"/>
            <a:ext cx="3133898" cy="7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650"/>
            <a:ext cx="10397786" cy="1737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6044" y="4663440"/>
            <a:ext cx="405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 на пример с континентами</a:t>
            </a:r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56032" cy="3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31" y="1837363"/>
            <a:ext cx="8597064" cy="2356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1" y="4626599"/>
            <a:ext cx="8693177" cy="1950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1784" y="180459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Скучно! Нужно выкинуть</a:t>
            </a: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стрим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B C D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 A C D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 C D A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C D B</a:t>
            </a:r>
          </a:p>
          <a:p>
            <a:pPr marL="342900" indent="-342900">
              <a:buAutoNum type="arabicParenR"/>
            </a:pP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Никакой из перечисленных</a:t>
            </a:r>
          </a:p>
        </p:txBody>
      </p:sp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Вот так, с помощью нехитрых приспособлений, можно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превратить в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даже в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спринговый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компонент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B C D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 A C D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 C D A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C D B</a:t>
            </a:r>
          </a:p>
          <a:p>
            <a:pPr marL="342900" indent="-342900">
              <a:buAutoNum type="arabicParenR"/>
            </a:pP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Никакой из перечисленных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59236" y="3291840"/>
            <a:ext cx="1828800" cy="473825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Sealed interface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707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93" b="90244" l="7295" r="94225">
                        <a14:foregroundMark x1="22796" y1="47561" x2="22796" y2="47561"/>
                        <a14:foregroundMark x1="34043" y1="51220" x2="34043" y2="51220"/>
                        <a14:foregroundMark x1="38602" y1="58537" x2="38602" y2="58537"/>
                        <a14:foregroundMark x1="46809" y1="60976" x2="46809" y2="60976"/>
                        <a14:foregroundMark x1="55319" y1="60976" x2="55319" y2="60976"/>
                        <a14:foregroundMark x1="63526" y1="58537" x2="63526" y2="58537"/>
                        <a14:foregroundMark x1="74164" y1="54878" x2="74164" y2="54878"/>
                        <a14:foregroundMark x1="84802" y1="53659" x2="84802" y2="53659"/>
                        <a14:foregroundMark x1="91185" y1="52439" x2="91185" y2="52439"/>
                        <a14:foregroundMark x1="94225" y1="29268" x2="94225" y2="29268"/>
                        <a14:foregroundMark x1="7295" y1="50000" x2="7295" y2="50000"/>
                      </a14:backgroundRemoval>
                    </a14:imgEffect>
                  </a14:imgLayer>
                </a14:imgProps>
              </a:ext>
            </a:extLst>
          </a:blip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</a:rPr>
              <a:t>2.5</a:t>
            </a:r>
            <a:endParaRPr lang="ru-RU" sz="6600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</a:rPr>
              <a:t>6.2</a:t>
            </a:r>
            <a:endParaRPr lang="ru-RU" sz="6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88" y="2748642"/>
            <a:ext cx="5094069" cy="367709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265496" y="691558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 rotWithShape="1">
          <a:blip r:embed="rId3"/>
          <a:srcRect t="3537" b="21571"/>
          <a:stretch/>
        </p:blipFill>
        <p:spPr>
          <a:xfrm>
            <a:off x="784718" y="544068"/>
            <a:ext cx="4818307" cy="59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706</Words>
  <Application>Microsoft Office PowerPoint</Application>
  <PresentationFormat>Широкоэкранный</PresentationFormat>
  <Paragraphs>255</Paragraphs>
  <Slides>71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Презентация PowerPoint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OpenAPI и библиотека springdoc</vt:lpstr>
      <vt:lpstr>Почему ваш JSON на меня орет?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Apache Commons и Guava</vt:lpstr>
      <vt:lpstr>Реализация Apache Commons</vt:lpstr>
      <vt:lpstr>Реализация Guava</vt:lpstr>
      <vt:lpstr>Реализация valueOf(Class, name)</vt:lpstr>
      <vt:lpstr>Замер перфоманса с помощью JMH</vt:lpstr>
      <vt:lpstr>Получение перечисления по параметру</vt:lpstr>
      <vt:lpstr>Через стрим</vt:lpstr>
      <vt:lpstr>Кэш в виде мапы</vt:lpstr>
      <vt:lpstr>Сравнение производительности</vt:lpstr>
      <vt:lpstr>Алгоритм выбора решения</vt:lpstr>
      <vt:lpstr>Презентация PowerPoint</vt:lpstr>
      <vt:lpstr>Презентация PowerPoint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Бояршинов Артём Владиславович</cp:lastModifiedBy>
  <cp:revision>77</cp:revision>
  <dcterms:created xsi:type="dcterms:W3CDTF">2021-07-21T11:09:59Z</dcterms:created>
  <dcterms:modified xsi:type="dcterms:W3CDTF">2021-07-31T20:42:09Z</dcterms:modified>
</cp:coreProperties>
</file>